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3"/>
    <p:sldId id="301" r:id="rId4"/>
    <p:sldId id="259" r:id="rId6"/>
    <p:sldId id="314" r:id="rId7"/>
    <p:sldId id="292" r:id="rId8"/>
    <p:sldId id="302" r:id="rId9"/>
    <p:sldId id="304" r:id="rId10"/>
    <p:sldId id="317" r:id="rId11"/>
    <p:sldId id="267" r:id="rId12"/>
    <p:sldId id="315" r:id="rId13"/>
    <p:sldId id="299" r:id="rId14"/>
    <p:sldId id="307" r:id="rId15"/>
    <p:sldId id="306" r:id="rId16"/>
    <p:sldId id="308" r:id="rId17"/>
    <p:sldId id="316" r:id="rId18"/>
    <p:sldId id="300" r:id="rId19"/>
    <p:sldId id="258" r:id="rId20"/>
    <p:sldId id="270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6.png>
</file>

<file path=ppt/media/image3.jpeg>
</file>

<file path=ppt/media/image4.jpeg>
</file>

<file path=ppt/media/image5.png>
</file>

<file path=ppt/media/image6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SDN</a:t>
            </a:r>
            <a:r>
              <a:rPr lang="zh-CN" altLang="en-US"/>
              <a:t>，</a:t>
            </a:r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SDN</a:t>
            </a:r>
            <a:r>
              <a:rPr lang="zh-CN" altLang="en-US"/>
              <a:t>，</a:t>
            </a:r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SDN</a:t>
            </a:r>
            <a:r>
              <a:rPr lang="zh-CN" altLang="en-US"/>
              <a:t>，</a:t>
            </a:r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SDN</a:t>
            </a:r>
            <a:r>
              <a:rPr lang="zh-CN" altLang="en-US"/>
              <a:t>，</a:t>
            </a:r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SDN</a:t>
            </a:r>
            <a:r>
              <a:rPr lang="zh-CN" altLang="en-US"/>
              <a:t>，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SDN</a:t>
            </a:r>
            <a:r>
              <a:rPr lang="zh-CN" altLang="en-US"/>
              <a:t>，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SDN</a:t>
            </a:r>
            <a:r>
              <a:rPr lang="zh-CN" altLang="en-US"/>
              <a:t>，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SDN</a:t>
            </a:r>
            <a:r>
              <a:rPr lang="zh-CN" altLang="en-US"/>
              <a:t>，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SDN</a:t>
            </a:r>
            <a:r>
              <a:rPr lang="zh-CN" altLang="en-US"/>
              <a:t>，</a:t>
            </a: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SDN</a:t>
            </a:r>
            <a:r>
              <a:rPr lang="zh-CN" altLang="en-US"/>
              <a:t>，</a:t>
            </a:r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SDN</a:t>
            </a:r>
            <a:r>
              <a:rPr lang="zh-CN" altLang="en-US"/>
              <a:t>，</a:t>
            </a:r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SDN</a:t>
            </a:r>
            <a:r>
              <a:rPr lang="zh-CN" altLang="en-US"/>
              <a:t>，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84171764-9A30-41EE-9264-141055A3B5FC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200" y="230400"/>
            <a:ext cx="1156909" cy="900000"/>
          </a:xfrm>
          <a:prstGeom prst="rect">
            <a:avLst/>
          </a:prstGeom>
        </p:spPr>
      </p:pic>
      <p:sp>
        <p:nvSpPr>
          <p:cNvPr id="10" name="矩形 1"/>
          <p:cNvSpPr/>
          <p:nvPr/>
        </p:nvSpPr>
        <p:spPr>
          <a:xfrm>
            <a:off x="0" y="0"/>
            <a:ext cx="8913151" cy="6858000"/>
          </a:xfrm>
          <a:prstGeom prst="rect">
            <a:avLst/>
          </a:prstGeom>
          <a:gradFill flip="none" rotWithShape="1">
            <a:gsLst>
              <a:gs pos="23000">
                <a:srgbClr val="FFFFFF">
                  <a:alpha val="95000"/>
                </a:srgbClr>
              </a:gs>
              <a:gs pos="60000">
                <a:schemeClr val="bg1">
                  <a:alpha val="85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444500" y="4597400"/>
            <a:ext cx="9144000" cy="1180708"/>
          </a:xfrm>
        </p:spPr>
        <p:txBody>
          <a:bodyPr anchor="ctr" anchorCtr="0">
            <a:normAutofit/>
          </a:bodyPr>
          <a:lstStyle>
            <a:lvl1pPr algn="l">
              <a:lnSpc>
                <a:spcPct val="150000"/>
              </a:lnSpc>
              <a:defRPr sz="40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en-US" altLang="zh-CN" dirty="0"/>
              <a:t>PPT</a:t>
            </a:r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444500" y="5798746"/>
            <a:ext cx="9144000" cy="690954"/>
          </a:xfrm>
        </p:spPr>
        <p:txBody>
          <a:bodyPr anchor="ctr" anchorCtr="0"/>
          <a:lstStyle>
            <a:lvl1pPr marL="0" indent="0" algn="l">
              <a:lnSpc>
                <a:spcPct val="150000"/>
              </a:lnSpc>
              <a:buNone/>
              <a:defRPr sz="24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/>
              <a:t>PPT</a:t>
            </a:r>
            <a:r>
              <a:rPr lang="zh-CN" altLang="en-US" dirty="0"/>
              <a:t>副标题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000" y="219947"/>
            <a:ext cx="10080000" cy="904948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sz="32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zh-CN" altLang="en-US" dirty="0"/>
              <a:t>本页标题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1776000" y="1433872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84171764-9A30-41EE-9264-141055A3B5FC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085" y="230188"/>
            <a:ext cx="1156915" cy="900000"/>
          </a:xfrm>
          <a:prstGeom prst="rect">
            <a:avLst/>
          </a:prstGeom>
        </p:spPr>
      </p:pic>
      <p:sp>
        <p:nvSpPr>
          <p:cNvPr id="11" name="内容占位符 2"/>
          <p:cNvSpPr>
            <a:spLocks noGrp="1"/>
          </p:cNvSpPr>
          <p:nvPr>
            <p:ph idx="13" hasCustomPrompt="1"/>
          </p:nvPr>
        </p:nvSpPr>
        <p:spPr>
          <a:xfrm>
            <a:off x="4656000" y="1433872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2" name="内容占位符 2"/>
          <p:cNvSpPr>
            <a:spLocks noGrp="1"/>
          </p:cNvSpPr>
          <p:nvPr>
            <p:ph idx="14" hasCustomPrompt="1"/>
          </p:nvPr>
        </p:nvSpPr>
        <p:spPr>
          <a:xfrm>
            <a:off x="336000" y="395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3" name="内容占位符 2"/>
          <p:cNvSpPr>
            <a:spLocks noGrp="1"/>
          </p:cNvSpPr>
          <p:nvPr>
            <p:ph idx="15" hasCustomPrompt="1"/>
          </p:nvPr>
        </p:nvSpPr>
        <p:spPr>
          <a:xfrm>
            <a:off x="3216000" y="395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4" name="内容占位符 2"/>
          <p:cNvSpPr>
            <a:spLocks noGrp="1"/>
          </p:cNvSpPr>
          <p:nvPr>
            <p:ph idx="16" hasCustomPrompt="1"/>
          </p:nvPr>
        </p:nvSpPr>
        <p:spPr>
          <a:xfrm>
            <a:off x="7536000" y="1433872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6" name="内容占位符 2"/>
          <p:cNvSpPr>
            <a:spLocks noGrp="1"/>
          </p:cNvSpPr>
          <p:nvPr>
            <p:ph idx="18" hasCustomPrompt="1"/>
          </p:nvPr>
        </p:nvSpPr>
        <p:spPr>
          <a:xfrm>
            <a:off x="6096000" y="395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7" name="内容占位符 2"/>
          <p:cNvSpPr>
            <a:spLocks noGrp="1"/>
          </p:cNvSpPr>
          <p:nvPr>
            <p:ph idx="19" hasCustomPrompt="1"/>
          </p:nvPr>
        </p:nvSpPr>
        <p:spPr>
          <a:xfrm>
            <a:off x="8976000" y="395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000" y="219947"/>
            <a:ext cx="10080000" cy="904948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sz="32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zh-CN" altLang="en-US" dirty="0"/>
              <a:t>本页标题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36000" y="143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84171764-9A30-41EE-9264-141055A3B5FC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085" y="230188"/>
            <a:ext cx="1156915" cy="900000"/>
          </a:xfrm>
          <a:prstGeom prst="rect">
            <a:avLst/>
          </a:prstGeom>
        </p:spPr>
      </p:pic>
      <p:sp>
        <p:nvSpPr>
          <p:cNvPr id="11" name="内容占位符 2"/>
          <p:cNvSpPr>
            <a:spLocks noGrp="1"/>
          </p:cNvSpPr>
          <p:nvPr>
            <p:ph idx="13" hasCustomPrompt="1"/>
          </p:nvPr>
        </p:nvSpPr>
        <p:spPr>
          <a:xfrm>
            <a:off x="3216000" y="143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2" name="内容占位符 2"/>
          <p:cNvSpPr>
            <a:spLocks noGrp="1"/>
          </p:cNvSpPr>
          <p:nvPr>
            <p:ph idx="14" hasCustomPrompt="1"/>
          </p:nvPr>
        </p:nvSpPr>
        <p:spPr>
          <a:xfrm>
            <a:off x="336000" y="395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3" name="内容占位符 2"/>
          <p:cNvSpPr>
            <a:spLocks noGrp="1"/>
          </p:cNvSpPr>
          <p:nvPr>
            <p:ph idx="15" hasCustomPrompt="1"/>
          </p:nvPr>
        </p:nvSpPr>
        <p:spPr>
          <a:xfrm>
            <a:off x="3216000" y="395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4" name="内容占位符 2"/>
          <p:cNvSpPr>
            <a:spLocks noGrp="1"/>
          </p:cNvSpPr>
          <p:nvPr>
            <p:ph idx="16" hasCustomPrompt="1"/>
          </p:nvPr>
        </p:nvSpPr>
        <p:spPr>
          <a:xfrm>
            <a:off x="6096000" y="143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5" name="内容占位符 2"/>
          <p:cNvSpPr>
            <a:spLocks noGrp="1"/>
          </p:cNvSpPr>
          <p:nvPr>
            <p:ph idx="17" hasCustomPrompt="1"/>
          </p:nvPr>
        </p:nvSpPr>
        <p:spPr>
          <a:xfrm>
            <a:off x="8976000" y="143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6" name="内容占位符 2"/>
          <p:cNvSpPr>
            <a:spLocks noGrp="1"/>
          </p:cNvSpPr>
          <p:nvPr>
            <p:ph idx="18" hasCustomPrompt="1"/>
          </p:nvPr>
        </p:nvSpPr>
        <p:spPr>
          <a:xfrm>
            <a:off x="6096000" y="395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7" name="内容占位符 2"/>
          <p:cNvSpPr>
            <a:spLocks noGrp="1"/>
          </p:cNvSpPr>
          <p:nvPr>
            <p:ph idx="19" hasCustomPrompt="1"/>
          </p:nvPr>
        </p:nvSpPr>
        <p:spPr>
          <a:xfrm>
            <a:off x="8976000" y="395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000" y="219947"/>
            <a:ext cx="10080000" cy="904948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sz="32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zh-CN" altLang="en-US" dirty="0"/>
              <a:t>本页标题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84171764-9A30-41EE-9264-141055A3B5FC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085" y="230188"/>
            <a:ext cx="1156915" cy="900000"/>
          </a:xfrm>
          <a:prstGeom prst="rect">
            <a:avLst/>
          </a:prstGeom>
        </p:spPr>
      </p:pic>
      <p:sp>
        <p:nvSpPr>
          <p:cNvPr id="11" name="标题 1"/>
          <p:cNvSpPr txBox="1"/>
          <p:nvPr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000" y="219947"/>
            <a:ext cx="10080000" cy="904948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sz="32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zh-CN" altLang="en-US" dirty="0"/>
              <a:t>本页标题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84171764-9A30-41EE-9264-141055A3B5FC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标题 1"/>
          <p:cNvSpPr txBox="1"/>
          <p:nvPr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84171764-9A30-41EE-9264-141055A3B5FC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085" y="230188"/>
            <a:ext cx="1156915" cy="900000"/>
          </a:xfrm>
          <a:prstGeom prst="rect">
            <a:avLst/>
          </a:prstGeom>
        </p:spPr>
      </p:pic>
      <p:sp>
        <p:nvSpPr>
          <p:cNvPr id="7" name="标题 1"/>
          <p:cNvSpPr txBox="1"/>
          <p:nvPr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84171764-9A30-41EE-9264-141055A3B5FC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标题 1"/>
          <p:cNvSpPr txBox="1"/>
          <p:nvPr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794000" y="5105399"/>
            <a:ext cx="26933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感 谢 聆 听</a:t>
            </a:r>
            <a:endParaRPr lang="zh-CN" altLang="en-US" sz="4000" b="1" dirty="0">
              <a:solidFill>
                <a:schemeClr val="bg1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200" y="230400"/>
            <a:ext cx="1156909" cy="900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D2D0-78E7-4378-AA3C-1563537522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71764-9A30-41EE-9264-141055A3B5F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84171764-9A30-41EE-9264-141055A3B5FC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200" y="230400"/>
            <a:ext cx="1156909" cy="900000"/>
          </a:xfrm>
          <a:prstGeom prst="rect">
            <a:avLst/>
          </a:prstGeom>
        </p:spPr>
      </p:pic>
      <p:sp>
        <p:nvSpPr>
          <p:cNvPr id="10" name="矩形 1"/>
          <p:cNvSpPr/>
          <p:nvPr/>
        </p:nvSpPr>
        <p:spPr>
          <a:xfrm>
            <a:off x="0" y="0"/>
            <a:ext cx="8913151" cy="6858000"/>
          </a:xfrm>
          <a:prstGeom prst="rect">
            <a:avLst/>
          </a:prstGeom>
          <a:gradFill flip="none" rotWithShape="1">
            <a:gsLst>
              <a:gs pos="23000">
                <a:srgbClr val="FFFFFF">
                  <a:alpha val="95000"/>
                </a:srgbClr>
              </a:gs>
              <a:gs pos="60000">
                <a:schemeClr val="bg1">
                  <a:alpha val="85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  <p:sp>
        <p:nvSpPr>
          <p:cNvPr id="12" name="标题 1"/>
          <p:cNvSpPr>
            <a:spLocks noGrp="1"/>
          </p:cNvSpPr>
          <p:nvPr>
            <p:ph type="ctrTitle" hasCustomPrompt="1"/>
          </p:nvPr>
        </p:nvSpPr>
        <p:spPr>
          <a:xfrm>
            <a:off x="444500" y="4597400"/>
            <a:ext cx="9144000" cy="1180708"/>
          </a:xfrm>
        </p:spPr>
        <p:txBody>
          <a:bodyPr anchor="ctr" anchorCtr="0">
            <a:normAutofit/>
          </a:bodyPr>
          <a:lstStyle>
            <a:lvl1pPr algn="l">
              <a:lnSpc>
                <a:spcPct val="150000"/>
              </a:lnSpc>
              <a:defRPr sz="40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en-US" altLang="zh-CN" dirty="0"/>
              <a:t>PPT</a:t>
            </a:r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1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444500" y="5798746"/>
            <a:ext cx="9144000" cy="690954"/>
          </a:xfrm>
        </p:spPr>
        <p:txBody>
          <a:bodyPr anchor="ctr" anchorCtr="0"/>
          <a:lstStyle>
            <a:lvl1pPr marL="0" indent="0" algn="l">
              <a:lnSpc>
                <a:spcPct val="150000"/>
              </a:lnSpc>
              <a:buNone/>
              <a:defRPr sz="24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/>
              <a:t>PPT</a:t>
            </a:r>
            <a:r>
              <a:rPr lang="zh-CN" altLang="en-US" dirty="0"/>
              <a:t>副标题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200" y="230400"/>
            <a:ext cx="1156909" cy="900000"/>
          </a:xfrm>
          <a:prstGeom prst="rect">
            <a:avLst/>
          </a:prstGeom>
        </p:spPr>
      </p:pic>
      <p:sp>
        <p:nvSpPr>
          <p:cNvPr id="10" name="矩形 1"/>
          <p:cNvSpPr/>
          <p:nvPr/>
        </p:nvSpPr>
        <p:spPr>
          <a:xfrm rot="16200000">
            <a:off x="4130187" y="-1204108"/>
            <a:ext cx="3931627" cy="12192002"/>
          </a:xfrm>
          <a:prstGeom prst="rect">
            <a:avLst/>
          </a:prstGeom>
          <a:gradFill flip="none" rotWithShape="1">
            <a:gsLst>
              <a:gs pos="23000">
                <a:srgbClr val="FFFFFF">
                  <a:alpha val="95000"/>
                </a:srgbClr>
              </a:gs>
              <a:gs pos="60000">
                <a:schemeClr val="bg1">
                  <a:alpha val="85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  <p:sp>
        <p:nvSpPr>
          <p:cNvPr id="12" name="标题 1"/>
          <p:cNvSpPr>
            <a:spLocks noGrp="1"/>
          </p:cNvSpPr>
          <p:nvPr>
            <p:ph type="ctrTitle" hasCustomPrompt="1"/>
          </p:nvPr>
        </p:nvSpPr>
        <p:spPr>
          <a:xfrm>
            <a:off x="444500" y="4597400"/>
            <a:ext cx="9144000" cy="1180708"/>
          </a:xfrm>
        </p:spPr>
        <p:txBody>
          <a:bodyPr anchor="ctr" anchorCtr="0">
            <a:normAutofit/>
          </a:bodyPr>
          <a:lstStyle>
            <a:lvl1pPr algn="l">
              <a:lnSpc>
                <a:spcPct val="150000"/>
              </a:lnSpc>
              <a:defRPr sz="40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en-US" altLang="zh-CN" dirty="0"/>
              <a:t>PPT</a:t>
            </a:r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1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444500" y="5798746"/>
            <a:ext cx="9144000" cy="690954"/>
          </a:xfrm>
        </p:spPr>
        <p:txBody>
          <a:bodyPr anchor="ctr" anchorCtr="0"/>
          <a:lstStyle>
            <a:lvl1pPr marL="0" indent="0" algn="l">
              <a:lnSpc>
                <a:spcPct val="150000"/>
              </a:lnSpc>
              <a:buNone/>
              <a:defRPr sz="24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/>
              <a:t>PPT</a:t>
            </a:r>
            <a:r>
              <a:rPr lang="zh-CN" altLang="en-US" dirty="0"/>
              <a:t>副标题</a:t>
            </a:r>
            <a:endParaRPr lang="zh-CN" altLang="en-US" dirty="0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84171764-9A30-41EE-9264-141055A3B5FC}" type="slidenum">
              <a:rPr lang="zh-CN" altLang="en-US" smtClean="0"/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000" y="219947"/>
            <a:ext cx="10080000" cy="904948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sz="32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zh-CN" altLang="en-US" dirty="0"/>
              <a:t>本页标题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36000" y="1434905"/>
            <a:ext cx="11520000" cy="504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84171764-9A30-41EE-9264-141055A3B5FC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标题 1"/>
          <p:cNvSpPr txBox="1"/>
          <p:nvPr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085" y="230188"/>
            <a:ext cx="1156915" cy="900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000" y="219947"/>
            <a:ext cx="10080000" cy="904948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sz="32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zh-CN" altLang="en-US" dirty="0"/>
              <a:t>本页标题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36000" y="1434905"/>
            <a:ext cx="5760000" cy="504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84171764-9A30-41EE-9264-141055A3B5FC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085" y="230188"/>
            <a:ext cx="1156915" cy="900000"/>
          </a:xfrm>
          <a:prstGeom prst="rect">
            <a:avLst/>
          </a:prstGeom>
        </p:spPr>
      </p:pic>
      <p:sp>
        <p:nvSpPr>
          <p:cNvPr id="11" name="内容占位符 2"/>
          <p:cNvSpPr>
            <a:spLocks noGrp="1"/>
          </p:cNvSpPr>
          <p:nvPr>
            <p:ph idx="13" hasCustomPrompt="1"/>
          </p:nvPr>
        </p:nvSpPr>
        <p:spPr>
          <a:xfrm>
            <a:off x="6096000" y="1434905"/>
            <a:ext cx="5760000" cy="504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000" y="219947"/>
            <a:ext cx="10080000" cy="904948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sz="32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zh-CN" altLang="en-US" dirty="0"/>
              <a:t>本页标题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36000" y="1434905"/>
            <a:ext cx="3600000" cy="504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84171764-9A30-41EE-9264-141055A3B5FC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085" y="230188"/>
            <a:ext cx="1156915" cy="900000"/>
          </a:xfrm>
          <a:prstGeom prst="rect">
            <a:avLst/>
          </a:prstGeom>
        </p:spPr>
      </p:pic>
      <p:sp>
        <p:nvSpPr>
          <p:cNvPr id="11" name="内容占位符 2"/>
          <p:cNvSpPr>
            <a:spLocks noGrp="1"/>
          </p:cNvSpPr>
          <p:nvPr>
            <p:ph idx="13" hasCustomPrompt="1"/>
          </p:nvPr>
        </p:nvSpPr>
        <p:spPr>
          <a:xfrm>
            <a:off x="8256000" y="1434905"/>
            <a:ext cx="3600000" cy="504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2" name="内容占位符 2"/>
          <p:cNvSpPr>
            <a:spLocks noGrp="1"/>
          </p:cNvSpPr>
          <p:nvPr>
            <p:ph idx="14" hasCustomPrompt="1"/>
          </p:nvPr>
        </p:nvSpPr>
        <p:spPr>
          <a:xfrm>
            <a:off x="4296000" y="1434905"/>
            <a:ext cx="3600000" cy="504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000" y="219947"/>
            <a:ext cx="10080000" cy="904948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sz="32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zh-CN" altLang="en-US" dirty="0"/>
              <a:t>本页标题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36000" y="1434905"/>
            <a:ext cx="576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84171764-9A30-41EE-9264-141055A3B5FC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085" y="230188"/>
            <a:ext cx="1156915" cy="900000"/>
          </a:xfrm>
          <a:prstGeom prst="rect">
            <a:avLst/>
          </a:prstGeom>
        </p:spPr>
      </p:pic>
      <p:sp>
        <p:nvSpPr>
          <p:cNvPr id="11" name="内容占位符 2"/>
          <p:cNvSpPr>
            <a:spLocks noGrp="1"/>
          </p:cNvSpPr>
          <p:nvPr>
            <p:ph idx="13" hasCustomPrompt="1"/>
          </p:nvPr>
        </p:nvSpPr>
        <p:spPr>
          <a:xfrm>
            <a:off x="6096000" y="1434905"/>
            <a:ext cx="576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2" name="内容占位符 2"/>
          <p:cNvSpPr>
            <a:spLocks noGrp="1"/>
          </p:cNvSpPr>
          <p:nvPr>
            <p:ph idx="14" hasCustomPrompt="1"/>
          </p:nvPr>
        </p:nvSpPr>
        <p:spPr>
          <a:xfrm>
            <a:off x="336000" y="3954905"/>
            <a:ext cx="576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3" name="内容占位符 2"/>
          <p:cNvSpPr>
            <a:spLocks noGrp="1"/>
          </p:cNvSpPr>
          <p:nvPr>
            <p:ph idx="15" hasCustomPrompt="1"/>
          </p:nvPr>
        </p:nvSpPr>
        <p:spPr>
          <a:xfrm>
            <a:off x="6096000" y="3954905"/>
            <a:ext cx="576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000" y="219947"/>
            <a:ext cx="10080000" cy="904948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sz="32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zh-CN" altLang="en-US" dirty="0"/>
              <a:t>本页标题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84171764-9A30-41EE-9264-141055A3B5FC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085" y="230188"/>
            <a:ext cx="1156915" cy="900000"/>
          </a:xfrm>
          <a:prstGeom prst="rect">
            <a:avLst/>
          </a:prstGeom>
        </p:spPr>
      </p:pic>
      <p:sp>
        <p:nvSpPr>
          <p:cNvPr id="14" name="内容占位符 2"/>
          <p:cNvSpPr>
            <a:spLocks noGrp="1"/>
          </p:cNvSpPr>
          <p:nvPr>
            <p:ph idx="15" hasCustomPrompt="1"/>
          </p:nvPr>
        </p:nvSpPr>
        <p:spPr>
          <a:xfrm>
            <a:off x="336000" y="3954905"/>
            <a:ext cx="360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5" name="内容占位符 2"/>
          <p:cNvSpPr>
            <a:spLocks noGrp="1"/>
          </p:cNvSpPr>
          <p:nvPr>
            <p:ph idx="16" hasCustomPrompt="1"/>
          </p:nvPr>
        </p:nvSpPr>
        <p:spPr>
          <a:xfrm>
            <a:off x="8256000" y="3954905"/>
            <a:ext cx="360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6" name="内容占位符 2"/>
          <p:cNvSpPr>
            <a:spLocks noGrp="1"/>
          </p:cNvSpPr>
          <p:nvPr>
            <p:ph idx="17" hasCustomPrompt="1"/>
          </p:nvPr>
        </p:nvSpPr>
        <p:spPr>
          <a:xfrm>
            <a:off x="4296000" y="3954905"/>
            <a:ext cx="360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7" name="内容占位符 2"/>
          <p:cNvSpPr>
            <a:spLocks noGrp="1"/>
          </p:cNvSpPr>
          <p:nvPr>
            <p:ph idx="18" hasCustomPrompt="1"/>
          </p:nvPr>
        </p:nvSpPr>
        <p:spPr>
          <a:xfrm>
            <a:off x="2317200" y="1433872"/>
            <a:ext cx="360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8" name="内容占位符 2"/>
          <p:cNvSpPr>
            <a:spLocks noGrp="1"/>
          </p:cNvSpPr>
          <p:nvPr>
            <p:ph idx="19" hasCustomPrompt="1"/>
          </p:nvPr>
        </p:nvSpPr>
        <p:spPr>
          <a:xfrm>
            <a:off x="6277200" y="1433872"/>
            <a:ext cx="360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000" y="219947"/>
            <a:ext cx="10080000" cy="904948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sz="32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zh-CN" altLang="en-US" dirty="0"/>
              <a:t>本页标题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36000" y="1434905"/>
            <a:ext cx="360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84171764-9A30-41EE-9264-141055A3B5FC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085" y="230188"/>
            <a:ext cx="1156915" cy="900000"/>
          </a:xfrm>
          <a:prstGeom prst="rect">
            <a:avLst/>
          </a:prstGeom>
        </p:spPr>
      </p:pic>
      <p:sp>
        <p:nvSpPr>
          <p:cNvPr id="11" name="内容占位符 2"/>
          <p:cNvSpPr>
            <a:spLocks noGrp="1"/>
          </p:cNvSpPr>
          <p:nvPr>
            <p:ph idx="13" hasCustomPrompt="1"/>
          </p:nvPr>
        </p:nvSpPr>
        <p:spPr>
          <a:xfrm>
            <a:off x="8256000" y="1434905"/>
            <a:ext cx="360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2" name="内容占位符 2"/>
          <p:cNvSpPr>
            <a:spLocks noGrp="1"/>
          </p:cNvSpPr>
          <p:nvPr>
            <p:ph idx="14" hasCustomPrompt="1"/>
          </p:nvPr>
        </p:nvSpPr>
        <p:spPr>
          <a:xfrm>
            <a:off x="4296000" y="1434905"/>
            <a:ext cx="360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3" name="内容占位符 2"/>
          <p:cNvSpPr>
            <a:spLocks noGrp="1"/>
          </p:cNvSpPr>
          <p:nvPr>
            <p:ph idx="15" hasCustomPrompt="1"/>
          </p:nvPr>
        </p:nvSpPr>
        <p:spPr>
          <a:xfrm>
            <a:off x="336000" y="3954905"/>
            <a:ext cx="360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4" name="内容占位符 2"/>
          <p:cNvSpPr>
            <a:spLocks noGrp="1"/>
          </p:cNvSpPr>
          <p:nvPr>
            <p:ph idx="16" hasCustomPrompt="1"/>
          </p:nvPr>
        </p:nvSpPr>
        <p:spPr>
          <a:xfrm>
            <a:off x="8256000" y="3954905"/>
            <a:ext cx="360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5" name="内容占位符 2"/>
          <p:cNvSpPr>
            <a:spLocks noGrp="1"/>
          </p:cNvSpPr>
          <p:nvPr>
            <p:ph idx="17" hasCustomPrompt="1"/>
          </p:nvPr>
        </p:nvSpPr>
        <p:spPr>
          <a:xfrm>
            <a:off x="4296000" y="3954905"/>
            <a:ext cx="360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第一级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02D2D0-78E7-4378-AA3C-1563537522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171764-9A30-41EE-9264-141055A3B5F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slide" Target="slide11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4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.xml"/><Relationship Id="rId1" Type="http://schemas.openxmlformats.org/officeDocument/2006/relationships/slide" Target="slide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5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.xml"/><Relationship Id="rId1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slide" Target="slide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7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SONiC SWSS</a:t>
            </a:r>
            <a:endParaRPr lang="en-US" altLang="zh-CN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SONiC </a:t>
            </a:r>
            <a:r>
              <a:rPr lang="en-US" altLang="zh-CN" dirty="0">
                <a:sym typeface="+mn-ea"/>
              </a:rPr>
              <a:t>SWSS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背景</a:t>
            </a:r>
            <a:endParaRPr lang="zh-CN" altLang="en-US" dirty="0"/>
          </a:p>
          <a:p>
            <a:r>
              <a:rPr lang="en-US" altLang="zh-CN" dirty="0"/>
              <a:t>2.SONiC SWSS</a:t>
            </a:r>
            <a:r>
              <a:rPr lang="zh-CN" altLang="en-US" dirty="0"/>
              <a:t>框架</a:t>
            </a:r>
            <a:endParaRPr lang="zh-CN" altLang="en-US" dirty="0"/>
          </a:p>
          <a:p>
            <a:r>
              <a:rPr lang="en-US" altLang="zh-CN" u="sng" dirty="0">
                <a:hlinkClick r:id="rId1" action="ppaction://hlinksldjump"/>
              </a:rPr>
              <a:t>3.</a:t>
            </a:r>
            <a:r>
              <a:rPr lang="zh-CN" altLang="en-US" u="sng" dirty="0">
                <a:hlinkClick r:id="rId1" action="ppaction://hlinksldjump"/>
              </a:rPr>
              <a:t>生产者消费者模型</a:t>
            </a:r>
            <a:endParaRPr lang="zh-CN" altLang="en-US" dirty="0"/>
          </a:p>
          <a:p>
            <a:r>
              <a:rPr lang="en-US" altLang="zh-CN" dirty="0"/>
              <a:t>4.Orch</a:t>
            </a:r>
            <a:endParaRPr lang="en-US" altLang="zh-C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redis</a:t>
            </a:r>
            <a:r>
              <a:rPr lang="zh-CN" altLang="en-US" dirty="0"/>
              <a:t>发布订阅</a:t>
            </a:r>
            <a:endParaRPr lang="zh-CN" altLang="en-US" dirty="0"/>
          </a:p>
        </p:txBody>
      </p:sp>
      <p:pic>
        <p:nvPicPr>
          <p:cNvPr id="3" name="图片 3" descr="IMG_25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98880" y="2718435"/>
            <a:ext cx="3038475" cy="18859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-2147482621" descr="IMG_25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9028" y="2303463"/>
            <a:ext cx="3000375" cy="27146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ProducerStateTable &amp; </a:t>
            </a:r>
            <a:r>
              <a:rPr lang="en-US" altLang="zh-CN" dirty="0">
                <a:sym typeface="+mn-ea"/>
              </a:rPr>
              <a:t>ConsumerStateTable </a:t>
            </a:r>
            <a:endParaRPr lang="en-US" altLang="zh-CN" dirty="0"/>
          </a:p>
        </p:txBody>
      </p:sp>
      <p:pic>
        <p:nvPicPr>
          <p:cNvPr id="4" name="内容占位符 -214748261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970405" y="1334135"/>
            <a:ext cx="7705725" cy="503999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ProducerTable &amp; </a:t>
            </a:r>
            <a:r>
              <a:rPr lang="en-US" altLang="zh-CN" dirty="0">
                <a:sym typeface="+mn-ea"/>
              </a:rPr>
              <a:t>ConsumerTable </a:t>
            </a:r>
            <a:endParaRPr lang="en-US" altLang="zh-CN" dirty="0"/>
          </a:p>
        </p:txBody>
      </p:sp>
      <p:pic>
        <p:nvPicPr>
          <p:cNvPr id="3" name="内容占位符 -214748261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31340" y="1435100"/>
            <a:ext cx="8528685" cy="503999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其他类型的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NotificationProducer</a:t>
            </a:r>
            <a:r>
              <a:rPr lang="zh-CN" altLang="en-US" dirty="0"/>
              <a:t>和</a:t>
            </a:r>
            <a:r>
              <a:rPr lang="en-US" altLang="zh-CN" dirty="0"/>
              <a:t>NotificationConsumer</a:t>
            </a:r>
            <a:endParaRPr lang="en-US" altLang="zh-CN" dirty="0"/>
          </a:p>
          <a:p>
            <a:r>
              <a:rPr lang="en-US" altLang="zh-CN" dirty="0"/>
              <a:t>SubscribeStateTable</a:t>
            </a:r>
            <a:endParaRPr lang="en-US" altLang="zh-CN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SONiC </a:t>
            </a:r>
            <a:r>
              <a:rPr lang="en-US" altLang="zh-CN" dirty="0">
                <a:sym typeface="+mn-ea"/>
              </a:rPr>
              <a:t>SWSS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背景</a:t>
            </a:r>
            <a:endParaRPr lang="zh-CN" altLang="en-US" dirty="0"/>
          </a:p>
          <a:p>
            <a:r>
              <a:rPr lang="en-US" altLang="zh-CN" dirty="0"/>
              <a:t>2.SONiC SWSS</a:t>
            </a:r>
            <a:r>
              <a:rPr lang="zh-CN" altLang="en-US" dirty="0"/>
              <a:t>框架</a:t>
            </a:r>
            <a:endParaRPr lang="zh-CN" altLang="en-US" dirty="0"/>
          </a:p>
          <a:p>
            <a:r>
              <a:rPr lang="en-US" altLang="zh-CN" dirty="0"/>
              <a:t>3.</a:t>
            </a:r>
            <a:r>
              <a:rPr lang="zh-CN" altLang="en-US" dirty="0"/>
              <a:t>生产者消费者模型</a:t>
            </a:r>
            <a:endParaRPr lang="zh-CN" altLang="en-US" dirty="0"/>
          </a:p>
          <a:p>
            <a:r>
              <a:rPr lang="en-US" altLang="zh-CN" u="sng" dirty="0">
                <a:hlinkClick r:id="rId1" action="ppaction://hlinksldjump"/>
              </a:rPr>
              <a:t>4.Orch</a:t>
            </a:r>
            <a:endParaRPr lang="en-US" altLang="zh-CN" u="sng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SWSS Orch</a:t>
            </a:r>
            <a:endParaRPr lang="zh-CN" altLang="en-US" dirty="0"/>
          </a:p>
        </p:txBody>
      </p:sp>
      <p:pic>
        <p:nvPicPr>
          <p:cNvPr id="3" name="内容占位符 -214748260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00150" y="1435100"/>
            <a:ext cx="9790430" cy="503999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SWSS</a:t>
            </a:r>
            <a:r>
              <a:rPr lang="zh-CN" altLang="en-US" dirty="0"/>
              <a:t>关键模块和配置数据流向</a:t>
            </a:r>
            <a:endParaRPr lang="zh-CN" altLang="en-US" dirty="0"/>
          </a:p>
        </p:txBody>
      </p:sp>
      <p:pic>
        <p:nvPicPr>
          <p:cNvPr id="6" name="内容占位符 5" descr="syncd生产者消费者驱动数据流(1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96670" y="1435100"/>
            <a:ext cx="9598025" cy="503999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2"/>
          <p:cNvSpPr txBox="1"/>
          <p:nvPr/>
        </p:nvSpPr>
        <p:spPr>
          <a:xfrm>
            <a:off x="6248400" y="6324600"/>
            <a:ext cx="5880100" cy="4699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方正黑体简体" panose="02000000000000000000" pitchFamily="2" charset="-122"/>
                <a:ea typeface="方正黑体简体" panose="02000000000000000000" pitchFamily="2" charset="-122"/>
              </a:rPr>
              <a:t>欧小龙 </a:t>
            </a:r>
            <a:r>
              <a:rPr lang="en-US" altLang="zh-CN" dirty="0">
                <a:latin typeface="方正黑体简体" panose="02000000000000000000" pitchFamily="2" charset="-122"/>
                <a:ea typeface="方正黑体简体" panose="02000000000000000000" pitchFamily="2" charset="-122"/>
              </a:rPr>
              <a:t>/ 18008630420 / ouxiaolong@asterfusion.com</a:t>
            </a:r>
            <a:endParaRPr lang="zh-CN" altLang="en-US" dirty="0"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SONiC SWSS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u="sng" dirty="0">
                <a:hlinkClick r:id="rId1" action="ppaction://hlinksldjump"/>
              </a:rPr>
              <a:t>1.</a:t>
            </a:r>
            <a:r>
              <a:rPr lang="zh-CN" altLang="en-US" u="sng" dirty="0">
                <a:hlinkClick r:id="rId1" action="ppaction://hlinksldjump"/>
              </a:rPr>
              <a:t>背景</a:t>
            </a:r>
            <a:endParaRPr lang="zh-CN" altLang="en-US" dirty="0"/>
          </a:p>
          <a:p>
            <a:r>
              <a:rPr lang="en-US" altLang="zh-CN" dirty="0"/>
              <a:t>2.SONiC SWSS</a:t>
            </a:r>
            <a:r>
              <a:rPr lang="zh-CN" altLang="en-US" dirty="0"/>
              <a:t>框架</a:t>
            </a:r>
            <a:endParaRPr lang="zh-CN" altLang="en-US" dirty="0"/>
          </a:p>
          <a:p>
            <a:r>
              <a:rPr lang="en-US" altLang="zh-CN" dirty="0"/>
              <a:t>3.</a:t>
            </a:r>
            <a:r>
              <a:rPr lang="zh-CN" altLang="en-US" dirty="0"/>
              <a:t>生产者消费者模型</a:t>
            </a:r>
            <a:endParaRPr lang="zh-CN" altLang="en-US" dirty="0"/>
          </a:p>
          <a:p>
            <a:r>
              <a:rPr lang="en-US" altLang="zh-CN" dirty="0"/>
              <a:t>4.Orch</a:t>
            </a:r>
            <a:endParaRPr lang="en-US" altLang="zh-C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SDXTMPPPT0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905625" y="1762125"/>
            <a:ext cx="4998720" cy="42037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产品</a:t>
            </a:r>
            <a:r>
              <a:rPr lang="en-US" altLang="zh-CN" dirty="0">
                <a:sym typeface="+mn-ea"/>
              </a:rPr>
              <a:t>---</a:t>
            </a:r>
            <a:r>
              <a:rPr lang="zh-CN" altLang="en-US" dirty="0">
                <a:sym typeface="+mn-ea"/>
              </a:rPr>
              <a:t>云数据中心交换机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/>
        </p:nvSpPr>
        <p:spPr>
          <a:xfrm>
            <a:off x="336000" y="1434905"/>
            <a:ext cx="11520000" cy="504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目标：</a:t>
            </a:r>
            <a:r>
              <a:rPr lang="en-US" altLang="zh-CN" dirty="0"/>
              <a:t>SDN</a:t>
            </a:r>
            <a:r>
              <a:rPr lang="zh-CN" altLang="en-US" dirty="0"/>
              <a:t>白盒交换机</a:t>
            </a:r>
            <a:endParaRPr lang="zh-CN" altLang="en-US" dirty="0"/>
          </a:p>
          <a:p>
            <a:r>
              <a:rPr lang="zh-CN" altLang="en-US" dirty="0"/>
              <a:t>现状：白盒硬件、</a:t>
            </a:r>
            <a:r>
              <a:rPr lang="en-US" altLang="zh-CN" dirty="0"/>
              <a:t>libsai</a:t>
            </a:r>
            <a:endParaRPr lang="zh-CN" altLang="en-US" dirty="0"/>
          </a:p>
          <a:p>
            <a:pPr marL="0" indent="0">
              <a:buNone/>
            </a:pPr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SONiC swss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背景</a:t>
            </a:r>
            <a:endParaRPr lang="zh-CN" altLang="en-US" dirty="0"/>
          </a:p>
          <a:p>
            <a:r>
              <a:rPr lang="en-US" altLang="zh-CN" u="sng" dirty="0">
                <a:hlinkClick r:id="rId1" action="ppaction://hlinksldjump"/>
              </a:rPr>
              <a:t>2.SONiC SWSS</a:t>
            </a:r>
            <a:r>
              <a:rPr lang="zh-CN" altLang="en-US" u="sng" dirty="0">
                <a:hlinkClick r:id="rId1" action="ppaction://hlinksldjump"/>
              </a:rPr>
              <a:t>框架</a:t>
            </a:r>
            <a:endParaRPr lang="zh-CN" altLang="en-US" dirty="0"/>
          </a:p>
          <a:p>
            <a:r>
              <a:rPr lang="en-US" altLang="zh-CN" dirty="0"/>
              <a:t>3.</a:t>
            </a:r>
            <a:r>
              <a:rPr lang="zh-CN" altLang="en-US" dirty="0"/>
              <a:t>生产者消费者模型</a:t>
            </a:r>
            <a:endParaRPr lang="zh-CN" altLang="en-US" dirty="0"/>
          </a:p>
          <a:p>
            <a:r>
              <a:rPr lang="en-US" altLang="zh-CN" dirty="0"/>
              <a:t>4.Orch</a:t>
            </a:r>
            <a:endParaRPr lang="en-US" altLang="zh-C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SONiC SWSS</a:t>
            </a:r>
            <a:r>
              <a:rPr lang="zh-CN" altLang="en-US" dirty="0"/>
              <a:t>架构</a:t>
            </a:r>
            <a:endParaRPr lang="zh-CN" altLang="en-US" dirty="0"/>
          </a:p>
        </p:txBody>
      </p:sp>
      <p:pic>
        <p:nvPicPr>
          <p:cNvPr id="7" name="内容占位符 6" descr="SDXTMPPPT0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86000" y="1537970"/>
            <a:ext cx="5803265" cy="50330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config_db &amp; app_db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表的逻辑结构                            表的存储格式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操作：</a:t>
            </a:r>
            <a:r>
              <a:rPr lang="en-US" altLang="zh-CN" dirty="0"/>
              <a:t>set/del/get</a:t>
            </a:r>
            <a:endParaRPr lang="zh-CN" altLang="en-US" dirty="0"/>
          </a:p>
          <a:p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1955" y="2367915"/>
            <a:ext cx="3177540" cy="11734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1015" y="2206625"/>
            <a:ext cx="3876040" cy="149542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3955" y="2535555"/>
            <a:ext cx="2666365" cy="8382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915" y="4628515"/>
            <a:ext cx="4961890" cy="11049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0515" y="4671060"/>
            <a:ext cx="2419350" cy="101917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17815" y="3790315"/>
            <a:ext cx="3818890" cy="27806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asic_db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SAI obj</a:t>
            </a:r>
            <a:r>
              <a:rPr lang="zh-CN" altLang="en-US" dirty="0"/>
              <a:t>                                                  抽象出表的格式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操作：</a:t>
            </a:r>
            <a:r>
              <a:rPr lang="en-US" altLang="zh-CN" dirty="0"/>
              <a:t>set/get/remove/create</a:t>
            </a: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5915" y="2231390"/>
            <a:ext cx="2809240" cy="344741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7875" y="2231390"/>
            <a:ext cx="3256915" cy="29521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320" y="3150235"/>
            <a:ext cx="4723765" cy="11144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asic_db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表的格式和存储</a:t>
            </a:r>
            <a:endParaRPr lang="en-US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5915" y="2221865"/>
            <a:ext cx="4723765" cy="11144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915" y="4004310"/>
            <a:ext cx="4895215" cy="98107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1625" y="3580765"/>
            <a:ext cx="6676390" cy="1828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SWSS BGP</a:t>
            </a:r>
            <a:r>
              <a:rPr lang="zh-CN" altLang="en-US" dirty="0"/>
              <a:t>路由学习</a:t>
            </a:r>
            <a:endParaRPr lang="zh-CN" altLang="en-US" dirty="0"/>
          </a:p>
        </p:txBody>
      </p:sp>
      <p:pic>
        <p:nvPicPr>
          <p:cNvPr id="4" name="内容占位符 3" descr="SDXTMPPPT0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55215" y="1407795"/>
            <a:ext cx="6421120" cy="51257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模板-PPT-i-20180621-v2.1-hubo</Template>
  <TotalTime>0</TotalTime>
  <Words>643</Words>
  <Application>WPS 演示</Application>
  <PresentationFormat>宽屏</PresentationFormat>
  <Paragraphs>82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7" baseType="lpstr">
      <vt:lpstr>Arial</vt:lpstr>
      <vt:lpstr>宋体</vt:lpstr>
      <vt:lpstr>Wingdings</vt:lpstr>
      <vt:lpstr>方正黑体简体</vt:lpstr>
      <vt:lpstr>微软雅黑</vt:lpstr>
      <vt:lpstr>Arial Unicode MS</vt:lpstr>
      <vt:lpstr>Calibri Light</vt:lpstr>
      <vt:lpstr>Calibri</vt:lpstr>
      <vt:lpstr>Office 主题</vt:lpstr>
      <vt:lpstr>SONiC SWSS</vt:lpstr>
      <vt:lpstr>SONiC swss</vt:lpstr>
      <vt:lpstr>产品---云数据中心交换机</vt:lpstr>
      <vt:lpstr>SONiC swss</vt:lpstr>
      <vt:lpstr>SONiC SWSS架构</vt:lpstr>
      <vt:lpstr>config_db &amp; app_db</vt:lpstr>
      <vt:lpstr>asic_db</vt:lpstr>
      <vt:lpstr>asic_db</vt:lpstr>
      <vt:lpstr>SWSS BGP路由学习</vt:lpstr>
      <vt:lpstr>SONiC swss</vt:lpstr>
      <vt:lpstr>redis发布订阅</vt:lpstr>
      <vt:lpstr>ProducerStateTable &amp; ConsumerStateTable </vt:lpstr>
      <vt:lpstr>ProducerTable &amp; ConsumerTable </vt:lpstr>
      <vt:lpstr>其他类型的</vt:lpstr>
      <vt:lpstr>SONiC swss</vt:lpstr>
      <vt:lpstr>SWSS Orch</vt:lpstr>
      <vt:lpstr>SWSS关键模块和配置数据流向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</dc:creator>
  <cp:lastModifiedBy>oxl</cp:lastModifiedBy>
  <cp:revision>130</cp:revision>
  <dcterms:created xsi:type="dcterms:W3CDTF">2018-07-02T01:29:00Z</dcterms:created>
  <dcterms:modified xsi:type="dcterms:W3CDTF">2018-08-22T09:36:05Z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2052-10.1.0.7469</vt:lpwstr>
  </property>
</Properties>
</file>

<file path=docProps/thumbnail.jpeg>
</file>